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56" r:id="rId6"/>
    <p:sldId id="257" r:id="rId7"/>
    <p:sldId id="258" r:id="rId8"/>
    <p:sldId id="259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9BC7-858C-4AE2-8D61-EE1148A9FD1C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786A7-8D4C-4410-A133-7E409E1F4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51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C355F-B719-4EB7-86EE-54D0EE776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8D64CF-2A3A-47EB-AB21-1EBF1B5A5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2B78AD-5BE7-49B8-BE30-D8C48D54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6A89-3367-46FA-83B4-5A4F2B3F0143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24F192-351E-4BED-A2EE-0F15FBF2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3A5478-BA66-4B01-9834-D4254F96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47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7E399-055E-487F-A0A0-DB312559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17C79D-2E51-44A3-929F-BB538374D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C0AFA4-2E28-48E6-B79A-48917029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6A89-3367-46FA-83B4-5A4F2B3F0143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5617EB-7613-4F76-A431-4CACBC87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5ED2D6-4FD5-4EBC-AA08-4BDAEED3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3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140285-EE3E-4D78-B6C1-33E9F185C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06F967-77EC-4A3A-9EFD-B57E47692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920E94-5B67-4323-8B8B-C0E59E29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6A89-3367-46FA-83B4-5A4F2B3F0143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EE4741-3BF0-4BDB-891C-5586EBDA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439531-DAA7-4983-90F1-5E0BE01F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18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E100E84-C2FC-4DD9-8855-BF6E1C5B2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29" y="55613"/>
            <a:ext cx="11883853" cy="680238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857767-7E60-4ADB-B69B-202E05D3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10.06.2021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C06E77-92A2-4FCC-9A5C-B05D57DC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Kohler und Stefan Gräf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384F49-5FD6-49AA-B9D7-78F57D3B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81909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C7049-7E41-455F-8A57-D374C848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3DFFE3-4714-4539-89A9-21EB8EEBC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D28EC6-0EBA-4D36-8DF1-F4F87051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6A89-3367-46FA-83B4-5A4F2B3F0143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F988D-5633-4763-90B2-1E0142C9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1B1A1-79CB-49B2-AC68-51AC1E17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67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F7E31-46C4-4E58-8FA1-380D2D42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73CB9-550D-416C-B16B-41A15C612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5C3155-8E35-401B-9CA4-76802B9A4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B13EED-2C21-4AE0-8AC2-45DB7C13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6A89-3367-46FA-83B4-5A4F2B3F0143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18A0A2-A37D-43C3-A97C-43A0E0A5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E86EF3-3E22-4FDA-BF18-66ACB225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29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F4F17-BDC5-4D5C-A9F7-5FDA9DB1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EF363A-EB49-410E-BAF8-DFFFD755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F824C3-54FD-491A-A3A6-3AA5F45D0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B0742D-F7E9-4862-88D6-8B739BD63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2ACCCB1-FB93-44AD-B189-0C30AE061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FCFCD2D-B83A-4082-B88D-8CE2347D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6A89-3367-46FA-83B4-5A4F2B3F0143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FF84242-6E6C-425E-A2F1-9C037AE0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308733A-EF5B-42D3-8690-295FB526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47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E23C4-1AAB-4731-B372-2F374D1E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8C4D40-2546-4186-B1E8-BFE5F9F4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6A89-3367-46FA-83B4-5A4F2B3F0143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C5400-B204-471D-9560-5F58205E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3BF133-FD33-48FE-A3E7-0B5E43CD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77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A13256-F5CD-485D-847C-C95AD8C9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6A89-3367-46FA-83B4-5A4F2B3F0143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B7B244-4550-48E0-954E-07D02B03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0B912F-CC96-4CF9-96E5-6CB558D3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7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B829A-C3CA-4358-856E-4915CA30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6B020C-EC3E-4D76-AC42-31F00F82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1C9CB3-77C4-43D1-8883-0F7ED1D12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25310E-41FF-47FD-B51E-CC0E035F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6A89-3367-46FA-83B4-5A4F2B3F0143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5FD813-D3DE-4347-9CED-C7B126F7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296924-1AF3-4486-810F-9ED3199C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61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FEE0E-9E6A-4371-9CAC-3D63AF3E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D2FC26-B00D-4789-8233-95F2DE2EC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F2D42A-A774-4676-B1F3-2E38BD79D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E648-446B-4DF4-A1A5-CB857984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6A89-3367-46FA-83B4-5A4F2B3F0143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9730E5-82BE-47FC-B34B-03594F98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2537D7-AC40-40C9-A284-0328F826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89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04B4D6-A686-4078-A751-2CE92E2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45EB7A-F112-47BE-8DC6-12606BCF8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8E0AD8-7786-41ED-827B-4DADF2ED2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6A89-3367-46FA-83B4-5A4F2B3F0143}" type="datetimeFigureOut">
              <a:rPr lang="de-DE" smtClean="0"/>
              <a:t>12.06.2021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C58B93-41AA-4019-965A-491A84F65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68C8FF-379B-4854-B41E-AAD29450C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69BF-3C8B-4726-B865-A256312A0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4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ar4music.de/de/PA-DJ-and-Lichttechnik/SubZero-SZPA-P15-Tragbares-PA-System-mit-Bluetooth-und-drahtlosen-Mikrofonen/21D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ar4music.de/de/PA-DJ-and-Lichttechnik/SubZero-L410X-DSP-PA-Saulensystem-mit-Bluetooth/2WY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ar4music.de/de/PA-DJ-and-Lichttechnik/Behringer-Xenyx-1202FX-Mixer/2A5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www.gear4music.de/de/pa-equipment/analoge-mischpulte?page=1&amp;sort=price,asc&amp;filters%5b70%5d=676,678,680,6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ar4music.de/de/PA-DJ-and-Lichttechnik/SubZero-SZ-MIX08USB-8-Kanal-USB-Mixer-Interface/UUA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gear4music.de/de/PA-DJ-and-Lichttechnik/SubZero-8-Kanal-Mini-Mixer-Paket-mit-Mikrofonen/2LC8" TargetMode="External"/><Relationship Id="rId4" Type="http://schemas.openxmlformats.org/officeDocument/2006/relationships/hyperlink" Target="https://www.gear4music.de/de/PA-DJ-and-Lichttechnik/Alto-Zephyr-ZMX862-6-Kanal-Kompaktmischpult/G4D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gbeamer.de/" TargetMode="External"/><Relationship Id="rId2" Type="http://schemas.openxmlformats.org/officeDocument/2006/relationships/hyperlink" Target="https://youtu.be/DWVENXBoyy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songapp.com/" TargetMode="External"/><Relationship Id="rId4" Type="http://schemas.openxmlformats.org/officeDocument/2006/relationships/hyperlink" Target="https://de.ccli.com/songselec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5B4D7-076B-45A1-A420-20CB81DCF3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Musik machen mit Kindern - für Kinder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72C15-6A78-44C1-A88C-3BACE8FED9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Warum machen wir das?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Zur Ehre Gottes</a:t>
            </a:r>
          </a:p>
          <a:p>
            <a:pPr lvl="1"/>
            <a:r>
              <a:rPr lang="de-DE" dirty="0"/>
              <a:t>Viele Kinder lieben Musik und bewegen sich gerne</a:t>
            </a:r>
          </a:p>
          <a:p>
            <a:pPr lvl="1"/>
            <a:r>
              <a:rPr lang="de-DE" dirty="0"/>
              <a:t>Musik als emotionaler Türöffner bei Kirche Kunterbunt - gut als Einstieg</a:t>
            </a:r>
          </a:p>
          <a:p>
            <a:pPr lvl="1"/>
            <a:r>
              <a:rPr lang="de-DE" dirty="0"/>
              <a:t>Wir investieren gemeinsam Zeit mit unseren Kindern: kostbare Familienzeit, man erlebt etwas miteinander</a:t>
            </a:r>
          </a:p>
          <a:p>
            <a:pPr lvl="1"/>
            <a:r>
              <a:rPr lang="de-DE" dirty="0"/>
              <a:t>Wir machen gerne Musik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Wichtig: </a:t>
            </a:r>
            <a:r>
              <a:rPr lang="de-DE" b="1" u="sng" dirty="0"/>
              <a:t>mit</a:t>
            </a:r>
            <a:r>
              <a:rPr lang="de-DE" dirty="0"/>
              <a:t> Kindern Musik machen (nicht nur für Kinder), auch in den Proben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EB3E7B-65E8-4408-8722-CEC558E5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10.06.2021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8777AD-F65D-473D-ACEF-3C39A044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Kohler und Stefan Gräf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56B9E8-83B2-41E0-9D62-7607F33D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81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E84D0B-ECC7-4CFF-AF18-9AE4371B11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1769" y="822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Wie motiviert man Kinder?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Eigene Begeisterung steckt an!</a:t>
            </a:r>
          </a:p>
          <a:p>
            <a:pPr lvl="1"/>
            <a:r>
              <a:rPr lang="de-DE" dirty="0"/>
              <a:t>Es geht nicht um Perfektion, sondern darum altersgerecht Musik zu machen</a:t>
            </a:r>
          </a:p>
          <a:p>
            <a:pPr lvl="1"/>
            <a:r>
              <a:rPr lang="de-DE" dirty="0"/>
              <a:t>Manchen Kinder zeigen sich gerne und haben Freude daran für andere etwas aufzuführen (Musik und Bewegungen)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Ab 12 Jahren wird es zunehmend schwieriger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C0E248-5878-4F0A-954A-B2DAD69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10.06.2021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00A97-1C12-4198-A5B6-D716E157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Kohler und Stefan Gräf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F11B60-A2E4-43A4-A951-CB190A7A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88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E396D-77E8-44EE-9766-ADD1E5E84F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892" y="6448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Mit Kindern für Gottesdienste proben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Erwachsene sollten Abläufe schon kennen und bestenfalls geübt haben</a:t>
            </a:r>
          </a:p>
          <a:p>
            <a:pPr lvl="1"/>
            <a:r>
              <a:rPr lang="de-DE" dirty="0"/>
              <a:t>Geduld und Ausdauer der Kinder ist begrenzt</a:t>
            </a:r>
          </a:p>
          <a:p>
            <a:pPr lvl="1"/>
            <a:r>
              <a:rPr lang="de-DE" dirty="0"/>
              <a:t>Bewegung und Gute Laune sollte unbedingt immer im Fokus stehen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A1994E-3560-4F85-BE41-DCE4342E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10.06.2021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DB10B-8A5F-4798-9475-3611FB08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Kohler und Stefan Gräf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CD98E8-57F9-4195-9975-8E8FC8C3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61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D25259-2CDA-469B-972E-C3E1BB4A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0224A9-37BB-4EE8-8788-A1599AE6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Kohler und Stefan Gräf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D63988-1987-42B5-92F2-369282CD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4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C3550BE-FEF6-4649-802F-35C853BE46D7}"/>
              </a:ext>
            </a:extLst>
          </p:cNvPr>
          <p:cNvSpPr txBox="1">
            <a:spLocks/>
          </p:cNvSpPr>
          <p:nvPr/>
        </p:nvSpPr>
        <p:spPr>
          <a:xfrm>
            <a:off x="651768" y="495300"/>
            <a:ext cx="10625831" cy="5429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5100"/>
              <a:t>Besetzung </a:t>
            </a:r>
            <a:r>
              <a:rPr lang="de-DE" sz="5100" dirty="0"/>
              <a:t>und Sound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3600" dirty="0"/>
              <a:t>Erfahrungen mit Besetzungen</a:t>
            </a:r>
          </a:p>
          <a:p>
            <a:pPr lvl="2"/>
            <a:r>
              <a:rPr lang="de-DE" sz="2900" dirty="0"/>
              <a:t>Instrumente einer klassischen Band einsetzen</a:t>
            </a:r>
          </a:p>
          <a:p>
            <a:pPr lvl="2"/>
            <a:r>
              <a:rPr lang="de-DE" sz="2900" dirty="0"/>
              <a:t>Je mehr Instrumente mitwirken, um so länger dauert eine Probe. Also lieber mit kleiner Besetzung anfangen!</a:t>
            </a:r>
          </a:p>
          <a:p>
            <a:pPr lvl="2"/>
            <a:r>
              <a:rPr lang="de-DE" sz="2900" dirty="0"/>
              <a:t>Vorsicht bei untypischen Bandinstrumenten, das ist viel Arbeit diese mit einzubinden</a:t>
            </a:r>
            <a:br>
              <a:rPr lang="de-DE" sz="2900" dirty="0"/>
            </a:br>
            <a:r>
              <a:rPr lang="de-DE" sz="2900" dirty="0">
                <a:sym typeface="Wingdings" panose="05000000000000000000" pitchFamily="2" charset="2"/>
              </a:rPr>
              <a:t> musikalischen Kinder mitsingen lassen, beim Bewegungen vorführen mit einbinden, oder vielleicht an ein Bandinstrument heranführen</a:t>
            </a:r>
          </a:p>
          <a:p>
            <a:pPr marL="0" indent="0">
              <a:buNone/>
            </a:pPr>
            <a:endParaRPr lang="de-DE" sz="2900" dirty="0"/>
          </a:p>
          <a:p>
            <a:pPr marL="0" indent="0">
              <a:buNone/>
            </a:pPr>
            <a:r>
              <a:rPr lang="de-DE" sz="3600" dirty="0"/>
              <a:t>Verstärkt oder unplugged?</a:t>
            </a:r>
          </a:p>
          <a:p>
            <a:pPr marL="914400" lvl="2" indent="0">
              <a:buNone/>
            </a:pPr>
            <a:r>
              <a:rPr lang="de-DE" sz="2900" dirty="0"/>
              <a:t>Kinder haben unglaublich viel Freude am Singen mit Mikrofon. Am besten ein Mikro pro Kind – sonst gibt es Streit! </a:t>
            </a:r>
          </a:p>
          <a:p>
            <a:pPr marL="914400" lvl="2" indent="0">
              <a:buNone/>
            </a:pPr>
            <a:r>
              <a:rPr lang="de-DE" sz="2900" dirty="0"/>
              <a:t>Wenn mehrere Instrumente mitwirken ist es immer besser, wenn auch alle beteiligten aus dem Lautsprecher zu hören sind (also nicht nur das Keyboard)</a:t>
            </a:r>
          </a:p>
          <a:p>
            <a:pPr marL="914400" lvl="2" indent="0">
              <a:buNone/>
            </a:pPr>
            <a:r>
              <a:rPr lang="de-DE" sz="2900" dirty="0"/>
              <a:t>Aufwand muss aber zum Event passen</a:t>
            </a:r>
          </a:p>
          <a:p>
            <a:pPr marL="914400" lvl="2" indent="0">
              <a:buNone/>
            </a:pPr>
            <a:br>
              <a:rPr lang="de-DE" sz="2900" dirty="0"/>
            </a:br>
            <a:endParaRPr lang="de-DE" sz="2900" dirty="0"/>
          </a:p>
        </p:txBody>
      </p:sp>
    </p:spTree>
    <p:extLst>
      <p:ext uri="{BB962C8B-B14F-4D97-AF65-F5344CB8AC3E}">
        <p14:creationId xmlns:p14="http://schemas.microsoft.com/office/powerpoint/2010/main" val="8347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2EF07-C42B-42D6-9383-008558DE5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807" y="216130"/>
            <a:ext cx="9144000" cy="899767"/>
          </a:xfrm>
        </p:spPr>
        <p:txBody>
          <a:bodyPr>
            <a:normAutofit fontScale="90000"/>
          </a:bodyPr>
          <a:lstStyle/>
          <a:p>
            <a:r>
              <a:rPr lang="de-DE" dirty="0"/>
              <a:t>Technik Zeugs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902C3F-6AC2-45A5-B5CC-8EE29259F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854" y="1126202"/>
            <a:ext cx="9144000" cy="1151486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de-DE" sz="1800" dirty="0"/>
              <a:t>einfach und schnell zum Aufbauen (Kinder sind ungeduldig…)</a:t>
            </a:r>
          </a:p>
          <a:p>
            <a:pPr marL="342900" indent="-342900" algn="l">
              <a:buFontTx/>
              <a:buChar char="-"/>
            </a:pPr>
            <a:r>
              <a:rPr lang="de-DE" sz="1800" dirty="0"/>
              <a:t>Dem Zweck angemessen</a:t>
            </a:r>
          </a:p>
          <a:p>
            <a:pPr marL="342900" indent="-342900" algn="l">
              <a:buFontTx/>
              <a:buChar char="-"/>
            </a:pPr>
            <a:r>
              <a:rPr lang="de-DE" sz="1800" dirty="0"/>
              <a:t>Dem Budget angemessen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02F076-EBF6-45F1-A507-2BF405E6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43" y="2359159"/>
            <a:ext cx="5832764" cy="323083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563B978-FB26-4708-B931-27C2639A18C3}"/>
              </a:ext>
            </a:extLst>
          </p:cNvPr>
          <p:cNvSpPr txBox="1"/>
          <p:nvPr/>
        </p:nvSpPr>
        <p:spPr>
          <a:xfrm>
            <a:off x="667788" y="5995539"/>
            <a:ext cx="1061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https://www.gear4music.de/de/PA-DJ-and-Lichttechnik/SubZero-SZPA-P15-Tragbares-PA-System-mit-Bluetooth-und-drahtlosen-Mikrofonen/21D6</a:t>
            </a:r>
            <a:r>
              <a:rPr lang="de-DE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5CFA46-A837-4C07-AB85-67B902788192}"/>
              </a:ext>
            </a:extLst>
          </p:cNvPr>
          <p:cNvSpPr txBox="1"/>
          <p:nvPr/>
        </p:nvSpPr>
        <p:spPr>
          <a:xfrm>
            <a:off x="983673" y="2498569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dirty="0"/>
              <a:t>Beispiele Lautsprecher:</a:t>
            </a:r>
          </a:p>
        </p:txBody>
      </p:sp>
    </p:spTree>
    <p:extLst>
      <p:ext uri="{BB962C8B-B14F-4D97-AF65-F5344CB8AC3E}">
        <p14:creationId xmlns:p14="http://schemas.microsoft.com/office/powerpoint/2010/main" val="419068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E67DFD1-4280-41C9-AA75-1EC23F28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29" y="931971"/>
            <a:ext cx="7589520" cy="398635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D63050E-A9E6-48AC-99BD-E27EA5A282B1}"/>
              </a:ext>
            </a:extLst>
          </p:cNvPr>
          <p:cNvSpPr txBox="1"/>
          <p:nvPr/>
        </p:nvSpPr>
        <p:spPr>
          <a:xfrm>
            <a:off x="613064" y="5369713"/>
            <a:ext cx="11049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https://www.gear4music.de/de/PA-DJ-and-Lichttechnik/SubZero-L410X-DSP-PA-Saulensystem-mit-Bluetooth/2WYE</a:t>
            </a:r>
            <a:r>
              <a:rPr lang="de-DE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09BA16-6CF6-4DBB-A0B8-BDE95E99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953FD0-4946-4947-A903-6AB3F99B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Kohler und Stefan Gräf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C128A2-B849-43CA-A857-464145EB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05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8644370-16FB-4B43-ACC2-FACE7576A7CB}"/>
              </a:ext>
            </a:extLst>
          </p:cNvPr>
          <p:cNvSpPr txBox="1"/>
          <p:nvPr/>
        </p:nvSpPr>
        <p:spPr>
          <a:xfrm>
            <a:off x="521624" y="276693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dirty="0"/>
              <a:t>Beispiele Mischpult: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5E3966-E49C-485D-BC74-048BE6F36732}"/>
              </a:ext>
            </a:extLst>
          </p:cNvPr>
          <p:cNvSpPr txBox="1"/>
          <p:nvPr/>
        </p:nvSpPr>
        <p:spPr>
          <a:xfrm>
            <a:off x="521624" y="646025"/>
            <a:ext cx="7674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Übersicht 6-12 Kanalmischpulte:</a:t>
            </a:r>
          </a:p>
          <a:p>
            <a:r>
              <a:rPr lang="de-DE" sz="1200" dirty="0">
                <a:hlinkClick r:id="rId2"/>
              </a:rPr>
              <a:t>https://www.gear4music.de/de/pa-equipment/analoge-mischpulte?page=1&amp;sort=price,asc&amp;filters[70]=676,678,680,682</a:t>
            </a:r>
            <a:r>
              <a:rPr lang="de-DE" sz="1200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6A67EC-48F8-4DFE-8F92-C877975C2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" y="1205347"/>
            <a:ext cx="4827919" cy="216793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1F6391C-D662-4F57-8974-3754F30AD476}"/>
              </a:ext>
            </a:extLst>
          </p:cNvPr>
          <p:cNvSpPr txBox="1"/>
          <p:nvPr/>
        </p:nvSpPr>
        <p:spPr>
          <a:xfrm>
            <a:off x="521624" y="3363290"/>
            <a:ext cx="4907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hlinkClick r:id="rId4"/>
              </a:rPr>
              <a:t>https://www.gear4music.de/de/PA-DJ-and-Lichttechnik/Alto-Zephyr-ZMX862-6-Kanal-Kompaktmischpult/G4D</a:t>
            </a:r>
            <a:r>
              <a:rPr lang="de-DE" sz="1000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86F2798-4790-4FDE-B156-BA1F1432A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109" y="1194747"/>
            <a:ext cx="4480560" cy="225180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37FA34C-71F8-497F-823F-50C3A0955765}"/>
              </a:ext>
            </a:extLst>
          </p:cNvPr>
          <p:cNvSpPr txBox="1"/>
          <p:nvPr/>
        </p:nvSpPr>
        <p:spPr>
          <a:xfrm>
            <a:off x="6481850" y="3446550"/>
            <a:ext cx="46572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hlinkClick r:id="rId6"/>
              </a:rPr>
              <a:t>https://www.gear4music.de/de/PA-DJ-and-Lichttechnik/SubZero-SZ-MIX08USB-8-Kanal-USB-Mixer-Interface/UUA</a:t>
            </a:r>
            <a:r>
              <a:rPr lang="de-DE" sz="800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141E3FF-D033-404D-A78A-CCB4167E8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130" y="3848893"/>
            <a:ext cx="4452413" cy="226972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EB082F1-7CA5-4D6C-A9D2-5F3701E9C14D}"/>
              </a:ext>
            </a:extLst>
          </p:cNvPr>
          <p:cNvSpPr txBox="1"/>
          <p:nvPr/>
        </p:nvSpPr>
        <p:spPr>
          <a:xfrm>
            <a:off x="676493" y="6118614"/>
            <a:ext cx="47254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hlinkClick r:id="rId8"/>
              </a:rPr>
              <a:t>https://www.gear4music.de/de/PA-DJ-and-Lichttechnik/Behringer-Xenyx-1202FX-Mixer/2A5</a:t>
            </a:r>
            <a:r>
              <a:rPr lang="de-DE" sz="1000" dirty="0"/>
              <a:t> 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CEFFD0B6-6C08-4583-8FA9-2456714E7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7412" y="3785104"/>
            <a:ext cx="3957953" cy="215172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EAEEDFD-03C3-46FF-92ED-34319301BAA7}"/>
              </a:ext>
            </a:extLst>
          </p:cNvPr>
          <p:cNvSpPr txBox="1"/>
          <p:nvPr/>
        </p:nvSpPr>
        <p:spPr>
          <a:xfrm>
            <a:off x="6731231" y="6044911"/>
            <a:ext cx="5280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hlinkClick r:id="rId10"/>
              </a:rPr>
              <a:t>https://www.gear4music.de/de/PA-DJ-and-Lichttechnik/SubZero-8-Kanal-Mini-Mixer-Paket-mit-Mikrofonen/2LC8</a:t>
            </a:r>
            <a:r>
              <a:rPr lang="de-DE" sz="1000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28F489-D764-4D91-B93A-1BC58457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46727D-D56B-4333-B49C-6A5F5027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Kohler und Stefan Gräf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C8CB54-F426-4F92-B989-BC5D8134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82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AE61052-FEF3-4947-AB37-D0DB469F298B}"/>
              </a:ext>
            </a:extLst>
          </p:cNvPr>
          <p:cNvSpPr txBox="1"/>
          <p:nvPr/>
        </p:nvSpPr>
        <p:spPr>
          <a:xfrm>
            <a:off x="521623" y="276693"/>
            <a:ext cx="83813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dirty="0"/>
              <a:t>Liederquellen:</a:t>
            </a:r>
          </a:p>
          <a:p>
            <a:pPr marL="285750" indent="-285750" algn="l">
              <a:buFontTx/>
              <a:buChar char="-"/>
            </a:pPr>
            <a:r>
              <a:rPr lang="de-DE" dirty="0"/>
              <a:t>Mike Müllerbauer =&gt; Songbook, </a:t>
            </a:r>
            <a:r>
              <a:rPr lang="de-DE" dirty="0" err="1"/>
              <a:t>Youtube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(Videos mit Bewegungen, z.B. </a:t>
            </a:r>
            <a:r>
              <a:rPr lang="de-DE" dirty="0">
                <a:hlinkClick r:id="rId2"/>
              </a:rPr>
              <a:t>https://youtu.be/DWVENXBoyyY</a:t>
            </a:r>
            <a:r>
              <a:rPr lang="de-DE" dirty="0"/>
              <a:t> ) </a:t>
            </a:r>
          </a:p>
          <a:p>
            <a:pPr marL="285750" indent="-285750" algn="l">
              <a:buFontTx/>
              <a:buChar char="-"/>
            </a:pPr>
            <a:r>
              <a:rPr lang="de-DE" dirty="0"/>
              <a:t>„Feiert Jesus Kids“</a:t>
            </a:r>
          </a:p>
          <a:p>
            <a:pPr marL="285750" indent="-285750" algn="l">
              <a:buFontTx/>
              <a:buChar char="-"/>
            </a:pPr>
            <a:r>
              <a:rPr lang="de-DE" dirty="0"/>
              <a:t>Buch „Einfach Spitze“  (CDs dazu sind toll!)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Präsentation:</a:t>
            </a:r>
          </a:p>
          <a:p>
            <a:pPr algn="l"/>
            <a:r>
              <a:rPr lang="de-DE" dirty="0"/>
              <a:t>Lieder auf eine Leinwand projizieren, Liedzettel ungeschickt für Bewegungen</a:t>
            </a:r>
          </a:p>
          <a:p>
            <a:pPr algn="l"/>
            <a:r>
              <a:rPr lang="de-DE" dirty="0"/>
              <a:t>Tool Vorschläge:</a:t>
            </a:r>
          </a:p>
          <a:p>
            <a:pPr algn="l"/>
            <a:r>
              <a:rPr lang="de-DE" dirty="0"/>
              <a:t>	- PowerPoint (oder ähnliches)</a:t>
            </a:r>
          </a:p>
          <a:p>
            <a:pPr algn="l"/>
            <a:r>
              <a:rPr lang="de-DE" dirty="0"/>
              <a:t>	- </a:t>
            </a:r>
            <a:r>
              <a:rPr lang="de-DE" dirty="0" err="1"/>
              <a:t>Songbeamer</a:t>
            </a:r>
            <a:r>
              <a:rPr lang="de-DE" dirty="0"/>
              <a:t> (</a:t>
            </a:r>
            <a:r>
              <a:rPr lang="de-DE" dirty="0">
                <a:hlinkClick r:id="rId3"/>
              </a:rPr>
              <a:t>https://www.songbeamer.de/</a:t>
            </a:r>
            <a:r>
              <a:rPr lang="de-DE" dirty="0"/>
              <a:t> )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Noten für Musiker:</a:t>
            </a:r>
          </a:p>
          <a:p>
            <a:pPr marL="285750" indent="-285750" algn="l">
              <a:buFontTx/>
              <a:buChar char="-"/>
            </a:pPr>
            <a:r>
              <a:rPr lang="de-DE" dirty="0"/>
              <a:t>Songbooks (Mike Müllerbauer, FJ Kids ….)</a:t>
            </a:r>
          </a:p>
          <a:p>
            <a:pPr marL="285750" indent="-285750" algn="l">
              <a:buFontTx/>
              <a:buChar char="-"/>
            </a:pPr>
            <a:r>
              <a:rPr lang="de-DE" dirty="0" err="1"/>
              <a:t>Songselect</a:t>
            </a:r>
            <a:r>
              <a:rPr lang="de-DE" dirty="0"/>
              <a:t> (</a:t>
            </a:r>
            <a:r>
              <a:rPr lang="de-DE" dirty="0">
                <a:hlinkClick r:id="rId4"/>
              </a:rPr>
              <a:t>https://de.ccli.com/songselect/</a:t>
            </a:r>
            <a:r>
              <a:rPr lang="de-DE" dirty="0"/>
              <a:t> )</a:t>
            </a:r>
          </a:p>
          <a:p>
            <a:pPr marL="285750" indent="-285750" algn="l">
              <a:buFontTx/>
              <a:buChar char="-"/>
            </a:pPr>
            <a:r>
              <a:rPr lang="de-DE" dirty="0" err="1"/>
              <a:t>OnSong</a:t>
            </a:r>
            <a:r>
              <a:rPr lang="de-DE" dirty="0"/>
              <a:t> App für </a:t>
            </a:r>
            <a:r>
              <a:rPr lang="de-DE" dirty="0" err="1"/>
              <a:t>Ipad</a:t>
            </a:r>
            <a:r>
              <a:rPr lang="de-DE" dirty="0"/>
              <a:t> (</a:t>
            </a:r>
            <a:r>
              <a:rPr lang="de-DE" dirty="0">
                <a:hlinkClick r:id="rId5"/>
              </a:rPr>
              <a:t>https://onsongapp.com/</a:t>
            </a:r>
            <a:r>
              <a:rPr lang="de-DE" dirty="0"/>
              <a:t> , direkte Schnittstelle zu </a:t>
            </a:r>
            <a:r>
              <a:rPr lang="de-DE" dirty="0" err="1"/>
              <a:t>Songselect</a:t>
            </a:r>
            <a:r>
              <a:rPr lang="de-DE" dirty="0"/>
              <a:t>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CA5B06-36BF-445B-8981-733C4A81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2BC14D-75F4-4CE7-A344-0D1CD226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Kohler und Stefan Gräf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622B46-F11E-423B-ABDB-1D8AADA2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0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0F6540-5896-427F-89B7-DC96B8DC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C2536C-A6BA-4205-B1EC-DA199D8A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Kohler und Stefan Gräf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CE7DF3-8437-4536-834C-DA8CA0EB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69BF-3C8B-4726-B865-A256312A0180}" type="slidenum">
              <a:rPr lang="de-DE" smtClean="0"/>
              <a:t>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00840A-4687-4BFC-9685-60BEE5DB051E}"/>
              </a:ext>
            </a:extLst>
          </p:cNvPr>
          <p:cNvSpPr txBox="1"/>
          <p:nvPr/>
        </p:nvSpPr>
        <p:spPr>
          <a:xfrm>
            <a:off x="838200" y="523875"/>
            <a:ext cx="96107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Lieder die wir gerne machen: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Komm wir machen Gott jetzt eine Freude (Mike Müllerbauer)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Du bist stark – Adlersong (Thomas Klein)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singen für unsern Gott (Mike Müllerbauer)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Absoluto</a:t>
            </a:r>
            <a:r>
              <a:rPr lang="de-DE" dirty="0"/>
              <a:t> </a:t>
            </a:r>
            <a:r>
              <a:rPr lang="de-DE" dirty="0" err="1"/>
              <a:t>Guto</a:t>
            </a:r>
            <a:r>
              <a:rPr lang="de-DE" dirty="0"/>
              <a:t> (Mike Müllerbauer)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Hallo, ciao </a:t>
            </a:r>
            <a:r>
              <a:rPr lang="de-DE" dirty="0" err="1"/>
              <a:t>ciao</a:t>
            </a:r>
            <a:r>
              <a:rPr lang="de-DE" dirty="0"/>
              <a:t> (Mike Müllerbauer)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Vom Anfang bis zum Ende – Immer und überall (Daniel </a:t>
            </a:r>
            <a:r>
              <a:rPr lang="de-DE" dirty="0" err="1"/>
              <a:t>Kallauch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Vor mir, hinter mir (Mike Müllerbauer)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Eckig rund und schief (Mike Müllerbauer) – besonders für die Kleinsten geeignet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Gott ist stark (Ute Spengler)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Bärenstark (Thomas Klein)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Segenslied (Mike Müllerbauer)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 meinen Hirten kann ich mich verlassen (Mike Müllerbauer)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Superstar (Mike Müllerbauer)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04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Breitbild</PresentationFormat>
  <Paragraphs>98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Musik machen mit Kindern - für Kinder</vt:lpstr>
      <vt:lpstr>PowerPoint-Präsentation</vt:lpstr>
      <vt:lpstr>PowerPoint-Präsentation</vt:lpstr>
      <vt:lpstr>PowerPoint-Präsentation</vt:lpstr>
      <vt:lpstr>Technik Zeugs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Zeugs</dc:title>
  <dc:creator>Alex</dc:creator>
  <cp:lastModifiedBy>Stefan Gräf</cp:lastModifiedBy>
  <cp:revision>17</cp:revision>
  <dcterms:created xsi:type="dcterms:W3CDTF">2021-06-03T05:43:40Z</dcterms:created>
  <dcterms:modified xsi:type="dcterms:W3CDTF">2021-06-12T14:28:44Z</dcterms:modified>
</cp:coreProperties>
</file>